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5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835B-2AC2-4914-ACC2-5B2397DADF3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F283-5F91-4ACE-A91B-C3EE457B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5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835B-2AC2-4914-ACC2-5B2397DADF3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F283-5F91-4ACE-A91B-C3EE457B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6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835B-2AC2-4914-ACC2-5B2397DADF3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F283-5F91-4ACE-A91B-C3EE457B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5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835B-2AC2-4914-ACC2-5B2397DADF3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F283-5F91-4ACE-A91B-C3EE457B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6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835B-2AC2-4914-ACC2-5B2397DADF3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F283-5F91-4ACE-A91B-C3EE457B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5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835B-2AC2-4914-ACC2-5B2397DADF3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F283-5F91-4ACE-A91B-C3EE457B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6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835B-2AC2-4914-ACC2-5B2397DADF3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F283-5F91-4ACE-A91B-C3EE457B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9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835B-2AC2-4914-ACC2-5B2397DADF3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F283-5F91-4ACE-A91B-C3EE457B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63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835B-2AC2-4914-ACC2-5B2397DADF3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F283-5F91-4ACE-A91B-C3EE457B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835B-2AC2-4914-ACC2-5B2397DADF3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F283-5F91-4ACE-A91B-C3EE457B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4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835B-2AC2-4914-ACC2-5B2397DADF3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F283-5F91-4ACE-A91B-C3EE457B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3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A835B-2AC2-4914-ACC2-5B2397DADF3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2F283-5F91-4ACE-A91B-C3EE457B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8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bin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5900" y="0"/>
            <a:ext cx="124079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720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Valencia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Snyder</dc:creator>
  <cp:lastModifiedBy>Michael Snyder</cp:lastModifiedBy>
  <cp:revision>1</cp:revision>
  <dcterms:created xsi:type="dcterms:W3CDTF">2016-11-30T14:22:20Z</dcterms:created>
  <dcterms:modified xsi:type="dcterms:W3CDTF">2016-11-30T14:22:43Z</dcterms:modified>
</cp:coreProperties>
</file>